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58" r:id="rId4"/>
    <p:sldId id="259" r:id="rId5"/>
    <p:sldId id="261" r:id="rId6"/>
    <p:sldId id="262" r:id="rId7"/>
    <p:sldId id="263" r:id="rId8"/>
    <p:sldId id="267" r:id="rId9"/>
    <p:sldId id="264" r:id="rId10"/>
    <p:sldId id="265" r:id="rId11"/>
    <p:sldId id="268" r:id="rId12"/>
    <p:sldId id="257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788"/>
  </p:normalViewPr>
  <p:slideViewPr>
    <p:cSldViewPr snapToGrid="0" snapToObjects="1">
      <p:cViewPr varScale="1">
        <p:scale>
          <a:sx n="111" d="100"/>
          <a:sy n="111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6D21A-8474-7B47-8C6B-435E507C6DFE}" type="datetimeFigureOut">
              <a:rPr lang="en-US" smtClean="0"/>
              <a:t>4/13/22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9CCFB5-22AD-CB42-A4F5-8BC7D892E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1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2A1C6B-107E-8C4B-9D74-EC628B5B18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01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542EA-8655-0448-A863-264448E1C1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A6B01C-062B-4045-A033-EFA2EA1494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16FE4-66B4-9147-90D4-39701BD55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94F4F-6BE9-7B4F-B946-6BFDBC54C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A6285-3B6D-1740-811D-58EE2BF67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717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2741A-2D84-AC49-8CEB-6464053DC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B5A0DC-34AD-6742-ABBA-03935C3EE0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A46E6-152B-0040-A0B9-9B86BDD60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AA9A3-F665-5049-A143-70A00DC0F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97921-8633-9C46-90E7-0394CA9F8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401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9CC817-1836-3A47-A8EB-71BE4CEEA7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A570D-3FF8-4E49-A5E4-1DF1B573D6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479DE-6394-4F4A-A24C-5C003C9B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DBF3F-0D1E-5741-BFC8-01AD930C7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43C48-0072-5F49-B917-42FD81B71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56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E8B0B-C0A7-6847-A00F-86DC6D5DF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F6C42-D369-1642-AE81-8A08273A1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A872B-3C7C-0C42-8ECB-7E6C8A70B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8CAD5-3D77-7446-9587-A9AE3F24E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F3F5C-137C-4F44-9A86-4E08E23E8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30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929D1-218C-814E-81F3-BD542A0DF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2A10A-1673-C647-8333-5B93DCFAB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D19D7-52CC-1043-9E60-E05E06693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98001-5AF0-7344-AF91-40A4038C0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4D759B-1D55-6E48-9FCD-B240235D4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39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2201E-82CE-DE4A-B1C1-862A0A978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2D998-3401-8647-A28B-B9F0A0C34D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3FA4EB-DAF0-CC4A-BB26-3F618D8F7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40A888-BC66-074C-A499-66F651587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4A8AB-EC42-4045-9339-1256778F2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E51360-5BF1-F14F-8C41-7693ED635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41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C5646-1998-0840-AD9A-A1DD4C27D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FF6EA3-E95B-454A-8699-D8E97462F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FDEAFC-FBB2-BB4B-925C-A88091B39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B571B1-E4A5-9443-9AE4-444C453370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ADB48F-54E1-934F-A072-EFE6FFAFB2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968019-A402-A84C-8636-D9BC1D57E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8ECFAA-E436-C249-A7A4-D4DB86EE1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B44A42-DD6B-9F43-BA09-2BFC8C550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737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A82B9-82C1-CF4F-B6E4-310558F17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27488-88AD-5D4A-8F25-3C7EF9525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1ECD5D-8427-8F43-90C1-3E788ECAF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CD729-D3E1-EC4A-88F9-0535C9372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75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E20FE5-D77B-9D49-ACBB-555271C78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4717BC-B1E0-BE4B-B351-8D54A5CBA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B7F1E-56E1-C24C-9CBC-E9422419C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379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8E0ED-3171-9E45-8E74-25B42C790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77496-01AE-4846-B0FA-ED29AC389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F78FD-C1B7-BB40-96DF-20BE4C23D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F62A60-7238-C84A-8EF7-2CBDD55AD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834561-56A2-5A4E-A3BE-91A05B36C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8B74E-DECF-EA42-AB32-149D0F122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1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9E390-128E-7D44-9F45-59BE30C48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4C5AA1-A749-CE46-8429-A4E7B5C249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FEF18-E9F7-D747-BB10-89A6EC8C4C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4C246E-3FC6-6A4D-BA2C-62F8C7A66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0A619C-D459-6245-A4B6-8BA1E6891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F6936-B99A-334C-AB6A-C9615F8C1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498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AD8AC9-0F6B-164C-84C7-0340681B2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01091-0BF7-F041-9E17-AA35C3033F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08864C-0535-8147-8FB2-A8AE0F3DE8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CCAB9-43B4-C74A-8455-BBA55C50EB1D}" type="datetimeFigureOut">
              <a:rPr lang="en-US" smtClean="0"/>
              <a:t>4/13/22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05CB7-778D-EF48-8971-D7142FB22D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D27E06-2DF0-884D-B4AF-392C4EB403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217DF-FF02-B448-8EAB-D7DC8752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317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6.mp4"/><Relationship Id="rId7" Type="http://schemas.openxmlformats.org/officeDocument/2006/relationships/image" Target="../media/image10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4.jpe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6.mp4"/><Relationship Id="rId9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auraConnolly/volumetric_drilling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auraConnolly/volumetric_drilling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4.mp4"/><Relationship Id="rId7" Type="http://schemas.openxmlformats.org/officeDocument/2006/relationships/image" Target="../media/image7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jpe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4.mp4"/><Relationship Id="rId9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C9DD7-0B2A-9345-96AD-6ED33E9AA4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B1F083-23F2-9049-93DA-EA28E51B7A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04/13/2022</a:t>
            </a:r>
          </a:p>
        </p:txBody>
      </p:sp>
    </p:spTree>
    <p:extLst>
      <p:ext uri="{BB962C8B-B14F-4D97-AF65-F5344CB8AC3E}">
        <p14:creationId xmlns:p14="http://schemas.microsoft.com/office/powerpoint/2010/main" val="4140471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LPMS-B2 Bluetooth">
            <a:extLst>
              <a:ext uri="{FF2B5EF4-FFF2-40B4-BE49-F238E27FC236}">
                <a16:creationId xmlns:a16="http://schemas.microsoft.com/office/drawing/2014/main" id="{15F9205D-0702-1544-B0A8-AE260BAE56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8" r="-3310"/>
          <a:stretch/>
        </p:blipFill>
        <p:spPr bwMode="auto">
          <a:xfrm rot="21077626">
            <a:off x="10229220" y="443054"/>
            <a:ext cx="1908479" cy="1636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G_6934_ziBGpr.mp4" descr="IMG_6934_ziBGpr.mp4">
            <a:hlinkClick r:id="" action="ppaction://media"/>
            <a:extLst>
              <a:ext uri="{FF2B5EF4-FFF2-40B4-BE49-F238E27FC236}">
                <a16:creationId xmlns:a16="http://schemas.microsoft.com/office/drawing/2014/main" id="{F796211E-4C30-504D-A13B-AFAF269F42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9576" y="0"/>
            <a:ext cx="3857625" cy="6858000"/>
          </a:xfrm>
          <a:prstGeom prst="rect">
            <a:avLst/>
          </a:prstGeom>
        </p:spPr>
      </p:pic>
      <p:pic>
        <p:nvPicPr>
          <p:cNvPr id="5" name="IMG_6950_zELVyy.mp4" descr="IMG_6950_zELVyy.mp4">
            <a:hlinkClick r:id="" action="ppaction://media"/>
            <a:extLst>
              <a:ext uri="{FF2B5EF4-FFF2-40B4-BE49-F238E27FC236}">
                <a16:creationId xmlns:a16="http://schemas.microsoft.com/office/drawing/2014/main" id="{88F4C36E-FFB4-7A44-B172-88F01BA1736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330075" y="0"/>
            <a:ext cx="3857625" cy="6858000"/>
          </a:xfrm>
          <a:prstGeom prst="rect">
            <a:avLst/>
          </a:prstGeom>
        </p:spPr>
      </p:pic>
      <p:pic>
        <p:nvPicPr>
          <p:cNvPr id="6" name="Picture 2" descr="LPMS-B2 Bluetooth">
            <a:extLst>
              <a:ext uri="{FF2B5EF4-FFF2-40B4-BE49-F238E27FC236}">
                <a16:creationId xmlns:a16="http://schemas.microsoft.com/office/drawing/2014/main" id="{CB51BBBD-2028-1F4D-AF1B-78549ED80F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8" r="-3310"/>
          <a:stretch/>
        </p:blipFill>
        <p:spPr bwMode="auto">
          <a:xfrm rot="21077626">
            <a:off x="4375746" y="402837"/>
            <a:ext cx="1940325" cy="166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photography-clipart-camera-clipart-top-images-yC5xp2-clipart">
            <a:extLst>
              <a:ext uri="{FF2B5EF4-FFF2-40B4-BE49-F238E27FC236}">
                <a16:creationId xmlns:a16="http://schemas.microsoft.com/office/drawing/2014/main" id="{A269E379-D53C-4941-979D-112722EDBB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12167" r="13237" b="-5000"/>
          <a:stretch/>
        </p:blipFill>
        <p:spPr bwMode="auto">
          <a:xfrm>
            <a:off x="4589229" y="4126464"/>
            <a:ext cx="1513358" cy="140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0A3266F8-6926-6448-9034-F923D2F20EF5}"/>
              </a:ext>
            </a:extLst>
          </p:cNvPr>
          <p:cNvSpPr/>
          <p:nvPr/>
        </p:nvSpPr>
        <p:spPr>
          <a:xfrm>
            <a:off x="5277900" y="1100355"/>
            <a:ext cx="121168" cy="121102"/>
          </a:xfrm>
          <a:prstGeom prst="ellipse">
            <a:avLst/>
          </a:prstGeom>
          <a:solidFill>
            <a:srgbClr val="FF0000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CBD9D03-741E-A848-92AF-D3CA458BA82A}"/>
              </a:ext>
            </a:extLst>
          </p:cNvPr>
          <p:cNvSpPr/>
          <p:nvPr/>
        </p:nvSpPr>
        <p:spPr>
          <a:xfrm>
            <a:off x="5399068" y="4770712"/>
            <a:ext cx="121168" cy="121102"/>
          </a:xfrm>
          <a:prstGeom prst="ellipse">
            <a:avLst/>
          </a:prstGeom>
          <a:solidFill>
            <a:srgbClr val="FF0000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photography-clipart-camera-clipart-top-images-yC5xp2-clipart">
            <a:extLst>
              <a:ext uri="{FF2B5EF4-FFF2-40B4-BE49-F238E27FC236}">
                <a16:creationId xmlns:a16="http://schemas.microsoft.com/office/drawing/2014/main" id="{52E6A30D-1C5E-1A49-BC58-23AFD50D86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12167" r="13237" b="-5000"/>
          <a:stretch/>
        </p:blipFill>
        <p:spPr bwMode="auto">
          <a:xfrm>
            <a:off x="10362028" y="4187014"/>
            <a:ext cx="1513358" cy="140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8F4804-7B76-2E42-85C7-433EE4A50485}"/>
              </a:ext>
            </a:extLst>
          </p:cNvPr>
          <p:cNvCxnSpPr>
            <a:cxnSpLocks/>
          </p:cNvCxnSpPr>
          <p:nvPr/>
        </p:nvCxnSpPr>
        <p:spPr>
          <a:xfrm>
            <a:off x="11370226" y="1221457"/>
            <a:ext cx="82439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99A5127-6D59-0044-AD4F-48A89F4D43E6}"/>
              </a:ext>
            </a:extLst>
          </p:cNvPr>
          <p:cNvCxnSpPr>
            <a:cxnSpLocks/>
          </p:cNvCxnSpPr>
          <p:nvPr/>
        </p:nvCxnSpPr>
        <p:spPr>
          <a:xfrm>
            <a:off x="11217107" y="1383068"/>
            <a:ext cx="0" cy="8210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DC16678-5B77-8B4D-8B53-A6ECE8559C56}"/>
              </a:ext>
            </a:extLst>
          </p:cNvPr>
          <p:cNvCxnSpPr>
            <a:cxnSpLocks/>
          </p:cNvCxnSpPr>
          <p:nvPr/>
        </p:nvCxnSpPr>
        <p:spPr>
          <a:xfrm flipV="1">
            <a:off x="11217107" y="4006866"/>
            <a:ext cx="0" cy="6932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9FC76F5-B59B-0B41-B86B-585419EEDBD4}"/>
              </a:ext>
            </a:extLst>
          </p:cNvPr>
          <p:cNvCxnSpPr>
            <a:cxnSpLocks/>
          </p:cNvCxnSpPr>
          <p:nvPr/>
        </p:nvCxnSpPr>
        <p:spPr>
          <a:xfrm>
            <a:off x="11298196" y="4889819"/>
            <a:ext cx="82439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260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1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3371C-5452-CE4E-801F-267CC0C45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361684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IMU for orientation</a:t>
            </a:r>
          </a:p>
        </p:txBody>
      </p:sp>
      <p:pic>
        <p:nvPicPr>
          <p:cNvPr id="4" name="IMG_7352_U1YEiD.mp4" descr="IMG_7352_U1YEiD.mp4">
            <a:hlinkClick r:id="" action="ppaction://media"/>
            <a:extLst>
              <a:ext uri="{FF2B5EF4-FFF2-40B4-BE49-F238E27FC236}">
                <a16:creationId xmlns:a16="http://schemas.microsoft.com/office/drawing/2014/main" id="{03D4F07E-CE55-7941-9500-944A6B1E13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99884" y="365125"/>
            <a:ext cx="3493168" cy="6210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438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65C00-8F63-A149-A101-A5E46B750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Discoveries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98343-F7A9-4A47-90CB-059C80BB8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4765"/>
            <a:ext cx="6434138" cy="4351338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Starting evaluating positioning accuracy and realized an issue with directional sensor noise when moving slowly (linear acceleration)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Seems to work when the sensor has high acceleration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Conclusion: 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Tabling the integration position tracking but saving the code and these findings for reference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IMG_7349_zujZLA.mp4" descr="IMG_7349_zujZLA.mp4">
            <a:hlinkClick r:id="" action="ppaction://media"/>
            <a:extLst>
              <a:ext uri="{FF2B5EF4-FFF2-40B4-BE49-F238E27FC236}">
                <a16:creationId xmlns:a16="http://schemas.microsoft.com/office/drawing/2014/main" id="{656A3402-EAB3-7A4C-811E-DE7D5C8208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15753" y="365125"/>
            <a:ext cx="3452560" cy="613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2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493E0-2E90-5943-9962-4C3F0178D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3C6F7-B0DD-6044-98A1-14F9A0C48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IMU position tracking works if they’re move quickly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Too much noise when the device is at rest to use them for generic position tracking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if the surgeon is moving slow the accuracy will be bad)</a:t>
            </a:r>
          </a:p>
        </p:txBody>
      </p:sp>
    </p:spTree>
    <p:extLst>
      <p:ext uri="{BB962C8B-B14F-4D97-AF65-F5344CB8AC3E}">
        <p14:creationId xmlns:p14="http://schemas.microsoft.com/office/powerpoint/2010/main" val="2013565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D45D-C8A5-5E44-B63B-40F4706391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Simulator Recording/ Playback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B157E5-A43E-E84A-88DD-BB7021B01A77}"/>
              </a:ext>
            </a:extLst>
          </p:cNvPr>
          <p:cNvSpPr txBox="1"/>
          <p:nvPr/>
        </p:nvSpPr>
        <p:spPr>
          <a:xfrm>
            <a:off x="586450" y="3509963"/>
            <a:ext cx="11019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Where to find code: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https://github.com/LauraConnolly/volumetric_drilling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Contact info: 15lpc1@queensu.ca</a:t>
            </a:r>
          </a:p>
        </p:txBody>
      </p:sp>
    </p:spTree>
    <p:extLst>
      <p:ext uri="{BB962C8B-B14F-4D97-AF65-F5344CB8AC3E}">
        <p14:creationId xmlns:p14="http://schemas.microsoft.com/office/powerpoint/2010/main" val="1425855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EB98C-F85B-B648-9D85-D4F44B85B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Simulation widget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D7CF8-A290-944A-9E89-DEE831236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9141"/>
            <a:ext cx="2876550" cy="4351338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Enables recording and basic playback functionality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Saving/ organization system based on name and date</a:t>
            </a:r>
          </a:p>
          <a:p>
            <a:endParaRPr lang="en-US" dirty="0"/>
          </a:p>
        </p:txBody>
      </p:sp>
      <p:pic>
        <p:nvPicPr>
          <p:cNvPr id="4" name="Updates_Jan_12_recording.mp4" descr="Updates_Jan_12_recording.mp4">
            <a:hlinkClick r:id="" action="ppaction://media"/>
            <a:extLst>
              <a:ext uri="{FF2B5EF4-FFF2-40B4-BE49-F238E27FC236}">
                <a16:creationId xmlns:a16="http://schemas.microsoft.com/office/drawing/2014/main" id="{B11A3F98-924B-3C4F-82C1-23851448ED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86981" y="1507592"/>
            <a:ext cx="7872387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454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9D5DD-B798-3C4D-970E-C1A4D2D62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Playback widget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70202-77B4-B440-8F9B-2B2D67040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856" y="1825625"/>
            <a:ext cx="3405188" cy="4351338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Linked to saved session directory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Enables basic playback functionality </a:t>
            </a:r>
          </a:p>
        </p:txBody>
      </p:sp>
      <p:pic>
        <p:nvPicPr>
          <p:cNvPr id="4" name="Updates_Jan12.mp4" descr="Updates_Jan12.mp4">
            <a:hlinkClick r:id="" action="ppaction://media"/>
            <a:extLst>
              <a:ext uri="{FF2B5EF4-FFF2-40B4-BE49-F238E27FC236}">
                <a16:creationId xmlns:a16="http://schemas.microsoft.com/office/drawing/2014/main" id="{9F2C8DD9-B4B5-774C-8124-543C067466F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887.635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54219" y="1504744"/>
            <a:ext cx="7400925" cy="467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332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98773-F708-5945-8A63-D408EAECC6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Virtual Reality Improvement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23C3C8-158D-C44D-91D7-C640764D4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612528"/>
            <a:ext cx="9144000" cy="1655762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Goal: Test LPMS-B2 IMU use for position tracking/ add position tracking to volumetric drilling simulator so surgeon can walk around freely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199E6C-DDB0-8E48-8FB6-A0EE32613387}"/>
              </a:ext>
            </a:extLst>
          </p:cNvPr>
          <p:cNvSpPr txBox="1"/>
          <p:nvPr/>
        </p:nvSpPr>
        <p:spPr>
          <a:xfrm>
            <a:off x="586450" y="4842559"/>
            <a:ext cx="11019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Where to find code: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https://github.com/LauraConnolly/volumetric_drilling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Contact info: 15lpc1@queensu.ca</a:t>
            </a:r>
          </a:p>
        </p:txBody>
      </p:sp>
    </p:spTree>
    <p:extLst>
      <p:ext uri="{BB962C8B-B14F-4D97-AF65-F5344CB8AC3E}">
        <p14:creationId xmlns:p14="http://schemas.microsoft.com/office/powerpoint/2010/main" val="2784226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6D645-7993-AE44-AB4A-022297C99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Problem definition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E207E8-F9DE-394A-A548-58E031EBC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892" y="3299525"/>
            <a:ext cx="8006214" cy="35330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F0EBDD-AF97-E546-815C-2F61C342F083}"/>
              </a:ext>
            </a:extLst>
          </p:cNvPr>
          <p:cNvSpPr txBox="1"/>
          <p:nvPr/>
        </p:nvSpPr>
        <p:spPr>
          <a:xfrm>
            <a:off x="883353" y="1676577"/>
            <a:ext cx="1042529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3 different VR headsets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Linux API can give us rotation but not position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This means the surgeon can rotate their head, but they can’t walk around during the simulation</a:t>
            </a:r>
          </a:p>
          <a:p>
            <a:pPr marL="285750" indent="-285750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BC5C6B-AC6C-B148-9FF1-B887D383D1E1}"/>
              </a:ext>
            </a:extLst>
          </p:cNvPr>
          <p:cNvSpPr txBox="1"/>
          <p:nvPr/>
        </p:nvSpPr>
        <p:spPr>
          <a:xfrm>
            <a:off x="10803466" y="6123543"/>
            <a:ext cx="84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2120956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F78BB-4C34-6F44-BB92-C2A003FC3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8914B-AD4C-1A44-8A28-BA5960C63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Research other APIs to see if there is something else available that can give us access to the internal position sensors</a:t>
            </a:r>
          </a:p>
          <a:p>
            <a:pPr marL="514350" indent="-514350"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Implement position tracking with wireless IMU and evaluate the accuracy to see if this is viable for the simulator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82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F9B30BA-6954-C243-AB19-EEEC86064A03}"/>
              </a:ext>
            </a:extLst>
          </p:cNvPr>
          <p:cNvSpPr/>
          <p:nvPr/>
        </p:nvSpPr>
        <p:spPr>
          <a:xfrm>
            <a:off x="7994289" y="2167833"/>
            <a:ext cx="3151541" cy="229303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LPMS-B2 Bluetooth">
            <a:extLst>
              <a:ext uri="{FF2B5EF4-FFF2-40B4-BE49-F238E27FC236}">
                <a16:creationId xmlns:a16="http://schemas.microsoft.com/office/drawing/2014/main" id="{4E02F355-3C7A-8947-B76C-EE7DF31AD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509" y="1970922"/>
            <a:ext cx="2286712" cy="235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98CD0E7-515A-9244-B3F2-6D62CE72712C}"/>
              </a:ext>
            </a:extLst>
          </p:cNvPr>
          <p:cNvSpPr txBox="1"/>
          <p:nvPr/>
        </p:nvSpPr>
        <p:spPr>
          <a:xfrm>
            <a:off x="950130" y="1970922"/>
            <a:ext cx="2627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Bluetooth IMU sensor</a:t>
            </a:r>
          </a:p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EDCFEE-912F-FD4E-B4C2-205394614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678" y="2542148"/>
            <a:ext cx="2997200" cy="2616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6399B3-399C-7547-87B7-AC3060F0A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3838" y="2342801"/>
            <a:ext cx="2590800" cy="1943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8C5063-CAC2-4442-B22F-45D4BD409003}"/>
              </a:ext>
            </a:extLst>
          </p:cNvPr>
          <p:cNvSpPr txBox="1"/>
          <p:nvPr/>
        </p:nvSpPr>
        <p:spPr>
          <a:xfrm>
            <a:off x="4646742" y="1947862"/>
            <a:ext cx="2627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IMU sensor mounted to headset</a:t>
            </a:r>
          </a:p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BF1685-CD75-9E47-9CB9-7E7D39F86747}"/>
              </a:ext>
            </a:extLst>
          </p:cNvPr>
          <p:cNvSpPr txBox="1"/>
          <p:nvPr/>
        </p:nvSpPr>
        <p:spPr>
          <a:xfrm>
            <a:off x="8256491" y="2172816"/>
            <a:ext cx="262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Simulator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5999D25-EC56-0B47-BB27-C7E2E1EF58C6}"/>
              </a:ext>
            </a:extLst>
          </p:cNvPr>
          <p:cNvCxnSpPr/>
          <p:nvPr/>
        </p:nvCxnSpPr>
        <p:spPr>
          <a:xfrm>
            <a:off x="3012079" y="3338689"/>
            <a:ext cx="1851378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AAC3A9C-DE69-E14A-A584-8D85C2B8BF04}"/>
              </a:ext>
            </a:extLst>
          </p:cNvPr>
          <p:cNvCxnSpPr>
            <a:cxnSpLocks/>
          </p:cNvCxnSpPr>
          <p:nvPr/>
        </p:nvCxnSpPr>
        <p:spPr>
          <a:xfrm>
            <a:off x="7078133" y="3429000"/>
            <a:ext cx="685705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4">
            <a:extLst>
              <a:ext uri="{FF2B5EF4-FFF2-40B4-BE49-F238E27FC236}">
                <a16:creationId xmlns:a16="http://schemas.microsoft.com/office/drawing/2014/main" id="{BEA433C9-A346-D144-A1BE-015F2D08A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Positional tracking for VR headset with Bluetooth IMU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1EBAA0-F8A3-9343-ACEB-5A4342CF2269}"/>
              </a:ext>
            </a:extLst>
          </p:cNvPr>
          <p:cNvSpPr txBox="1"/>
          <p:nvPr/>
        </p:nvSpPr>
        <p:spPr>
          <a:xfrm>
            <a:off x="1858865" y="5462538"/>
            <a:ext cx="87318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Bluetooth sensor will give positional tracking info about the VR headset, which will be used to control the position of the camera in the simulator</a:t>
            </a:r>
          </a:p>
        </p:txBody>
      </p:sp>
    </p:spTree>
    <p:extLst>
      <p:ext uri="{BB962C8B-B14F-4D97-AF65-F5344CB8AC3E}">
        <p14:creationId xmlns:p14="http://schemas.microsoft.com/office/powerpoint/2010/main" val="3479159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PMS-B2 Bluetooth">
            <a:extLst>
              <a:ext uri="{FF2B5EF4-FFF2-40B4-BE49-F238E27FC236}">
                <a16:creationId xmlns:a16="http://schemas.microsoft.com/office/drawing/2014/main" id="{DDCF8487-F362-EE47-B99A-2988776EA1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8" r="-3310"/>
          <a:stretch/>
        </p:blipFill>
        <p:spPr bwMode="auto">
          <a:xfrm rot="4606260">
            <a:off x="4103323" y="388549"/>
            <a:ext cx="1940325" cy="166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G_6922_q3WExJ.mp4" descr="IMG_6922_q3WExJ.mp4">
            <a:hlinkClick r:id="" action="ppaction://media"/>
            <a:extLst>
              <a:ext uri="{FF2B5EF4-FFF2-40B4-BE49-F238E27FC236}">
                <a16:creationId xmlns:a16="http://schemas.microsoft.com/office/drawing/2014/main" id="{10178BF0-A7AA-954E-9289-72B9CB045A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9700" y="85724"/>
            <a:ext cx="3857625" cy="6858000"/>
          </a:xfrm>
          <a:prstGeom prst="rect">
            <a:avLst/>
          </a:prstGeom>
        </p:spPr>
      </p:pic>
      <p:pic>
        <p:nvPicPr>
          <p:cNvPr id="12" name="IMG_6927_tpRyB3.mp4" descr="IMG_6927_tpRyB3.mp4">
            <a:hlinkClick r:id="" action="ppaction://media"/>
            <a:extLst>
              <a:ext uri="{FF2B5EF4-FFF2-40B4-BE49-F238E27FC236}">
                <a16:creationId xmlns:a16="http://schemas.microsoft.com/office/drawing/2014/main" id="{A2B2E12E-00B6-DC4F-AF11-AB537A67133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039643" y="85724"/>
            <a:ext cx="3857625" cy="68580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638E3A-4D57-5C4B-BB38-BA889CAC8817}"/>
              </a:ext>
            </a:extLst>
          </p:cNvPr>
          <p:cNvCxnSpPr>
            <a:cxnSpLocks/>
          </p:cNvCxnSpPr>
          <p:nvPr/>
        </p:nvCxnSpPr>
        <p:spPr>
          <a:xfrm>
            <a:off x="5073485" y="1220536"/>
            <a:ext cx="82439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photography-clipart-camera-clipart-top-images-yC5xp2-clipart">
            <a:extLst>
              <a:ext uri="{FF2B5EF4-FFF2-40B4-BE49-F238E27FC236}">
                <a16:creationId xmlns:a16="http://schemas.microsoft.com/office/drawing/2014/main" id="{D98ACBF3-B0BD-5C4F-9BBB-8487FD8FDE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12167" r="13237" b="-5000"/>
          <a:stretch/>
        </p:blipFill>
        <p:spPr bwMode="auto">
          <a:xfrm>
            <a:off x="4316806" y="3797851"/>
            <a:ext cx="1513358" cy="140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BCC4A7C-B9C2-8A47-879C-6A9E74DC6BA7}"/>
              </a:ext>
            </a:extLst>
          </p:cNvPr>
          <p:cNvCxnSpPr>
            <a:cxnSpLocks/>
          </p:cNvCxnSpPr>
          <p:nvPr/>
        </p:nvCxnSpPr>
        <p:spPr>
          <a:xfrm>
            <a:off x="5215248" y="4502650"/>
            <a:ext cx="82439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" descr="LPMS-B2 Bluetooth">
            <a:extLst>
              <a:ext uri="{FF2B5EF4-FFF2-40B4-BE49-F238E27FC236}">
                <a16:creationId xmlns:a16="http://schemas.microsoft.com/office/drawing/2014/main" id="{21FA7E99-3E67-204F-9BD4-7D84260BA8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88" r="-3310"/>
          <a:stretch/>
        </p:blipFill>
        <p:spPr bwMode="auto">
          <a:xfrm rot="4606260">
            <a:off x="10168509" y="388548"/>
            <a:ext cx="1940325" cy="166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6" descr="photography-clipart-camera-clipart-top-images-yC5xp2-clipart">
            <a:extLst>
              <a:ext uri="{FF2B5EF4-FFF2-40B4-BE49-F238E27FC236}">
                <a16:creationId xmlns:a16="http://schemas.microsoft.com/office/drawing/2014/main" id="{7B9AA94F-1B8B-6047-9526-4E9160D781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12167" r="13237" b="-5000"/>
          <a:stretch/>
        </p:blipFill>
        <p:spPr bwMode="auto">
          <a:xfrm>
            <a:off x="10316228" y="3797851"/>
            <a:ext cx="1513358" cy="140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9AB64C6-DF3F-444F-89DE-42137B464248}"/>
              </a:ext>
            </a:extLst>
          </p:cNvPr>
          <p:cNvCxnSpPr>
            <a:cxnSpLocks/>
          </p:cNvCxnSpPr>
          <p:nvPr/>
        </p:nvCxnSpPr>
        <p:spPr>
          <a:xfrm rot="10800000" flipV="1">
            <a:off x="11156998" y="1220536"/>
            <a:ext cx="0" cy="6932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93DA162-9401-0D4A-9850-5796ABC7FAFE}"/>
              </a:ext>
            </a:extLst>
          </p:cNvPr>
          <p:cNvCxnSpPr>
            <a:cxnSpLocks/>
          </p:cNvCxnSpPr>
          <p:nvPr/>
        </p:nvCxnSpPr>
        <p:spPr>
          <a:xfrm flipV="1">
            <a:off x="11156998" y="3681414"/>
            <a:ext cx="0" cy="6932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448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0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314</Words>
  <Application>Microsoft Macintosh PowerPoint</Application>
  <PresentationFormat>Widescreen</PresentationFormat>
  <Paragraphs>38</Paragraphs>
  <Slides>13</Slides>
  <Notes>1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Summary </vt:lpstr>
      <vt:lpstr>Simulator Recording/ Playback</vt:lpstr>
      <vt:lpstr>Simulation widget</vt:lpstr>
      <vt:lpstr>Playback widget  </vt:lpstr>
      <vt:lpstr>Virtual Reality Improvement</vt:lpstr>
      <vt:lpstr>Problem definition</vt:lpstr>
      <vt:lpstr>Approach</vt:lpstr>
      <vt:lpstr>Positional tracking for VR headset with Bluetooth IMU</vt:lpstr>
      <vt:lpstr>PowerPoint Presentation</vt:lpstr>
      <vt:lpstr>PowerPoint Presentation</vt:lpstr>
      <vt:lpstr>IMU for orientation</vt:lpstr>
      <vt:lpstr>Discoveries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Summary </dc:title>
  <dc:creator>Laura Connolly</dc:creator>
  <cp:lastModifiedBy>Laura Connolly</cp:lastModifiedBy>
  <cp:revision>15</cp:revision>
  <dcterms:created xsi:type="dcterms:W3CDTF">2022-04-13T13:51:47Z</dcterms:created>
  <dcterms:modified xsi:type="dcterms:W3CDTF">2022-04-13T14:04:09Z</dcterms:modified>
</cp:coreProperties>
</file>

<file path=docProps/thumbnail.jpeg>
</file>